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8" r:id="rId10"/>
    <p:sldId id="267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854403C-3C7E-46C8-86FB-F3A55C359F12}" v="1" dt="2024-01-23T08:02:59.471"/>
    <p1510:client id="{CD705FE3-FA4C-44BA-A699-CB2ACB97B1AB}" v="131" dt="2024-01-23T06:39:14.101"/>
    <p1510:client id="{DD91776D-83F5-4478-B1F3-378181D88632}" v="19" dt="2024-01-23T06:00:40.19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ditya Wali" userId="1cd682224142bdb7" providerId="Windows Live" clId="Web-{B854403C-3C7E-46C8-86FB-F3A55C359F12}"/>
    <pc:docChg chg="modSld">
      <pc:chgData name="Aditya Wali" userId="1cd682224142bdb7" providerId="Windows Live" clId="Web-{B854403C-3C7E-46C8-86FB-F3A55C359F12}" dt="2024-01-23T08:02:59.471" v="0" actId="1076"/>
      <pc:docMkLst>
        <pc:docMk/>
      </pc:docMkLst>
      <pc:sldChg chg="modSp">
        <pc:chgData name="Aditya Wali" userId="1cd682224142bdb7" providerId="Windows Live" clId="Web-{B854403C-3C7E-46C8-86FB-F3A55C359F12}" dt="2024-01-23T08:02:59.471" v="0" actId="1076"/>
        <pc:sldMkLst>
          <pc:docMk/>
          <pc:sldMk cId="2094378362" sldId="268"/>
        </pc:sldMkLst>
        <pc:picChg chg="mod">
          <ac:chgData name="Aditya Wali" userId="1cd682224142bdb7" providerId="Windows Live" clId="Web-{B854403C-3C7E-46C8-86FB-F3A55C359F12}" dt="2024-01-23T08:02:59.471" v="0" actId="1076"/>
          <ac:picMkLst>
            <pc:docMk/>
            <pc:sldMk cId="2094378362" sldId="268"/>
            <ac:picMk id="3" creationId="{64CA0030-8E00-7F9F-B67F-A864785C63BA}"/>
          </ac:picMkLst>
        </pc:picChg>
      </pc:sldChg>
    </pc:docChg>
  </pc:docChgLst>
  <pc:docChgLst>
    <pc:chgData name="Rachanna Ullagaddi" userId="c35d7d1163f9fb69" providerId="Windows Live" clId="Web-{CD705FE3-FA4C-44BA-A699-CB2ACB97B1AB}"/>
    <pc:docChg chg="addSld modSld">
      <pc:chgData name="Rachanna Ullagaddi" userId="c35d7d1163f9fb69" providerId="Windows Live" clId="Web-{CD705FE3-FA4C-44BA-A699-CB2ACB97B1AB}" dt="2024-01-23T06:39:12.961" v="90" actId="20577"/>
      <pc:docMkLst>
        <pc:docMk/>
      </pc:docMkLst>
      <pc:sldChg chg="modSp">
        <pc:chgData name="Rachanna Ullagaddi" userId="c35d7d1163f9fb69" providerId="Windows Live" clId="Web-{CD705FE3-FA4C-44BA-A699-CB2ACB97B1AB}" dt="2024-01-23T06:38:47.632" v="85" actId="20577"/>
        <pc:sldMkLst>
          <pc:docMk/>
          <pc:sldMk cId="2009234489" sldId="258"/>
        </pc:sldMkLst>
        <pc:spChg chg="mod">
          <ac:chgData name="Rachanna Ullagaddi" userId="c35d7d1163f9fb69" providerId="Windows Live" clId="Web-{CD705FE3-FA4C-44BA-A699-CB2ACB97B1AB}" dt="2024-01-23T06:38:47.632" v="85" actId="20577"/>
          <ac:spMkLst>
            <pc:docMk/>
            <pc:sldMk cId="2009234489" sldId="258"/>
            <ac:spMk id="2" creationId="{149187FF-A17E-4C6B-2490-377A12F0F9FC}"/>
          </ac:spMkLst>
        </pc:spChg>
      </pc:sldChg>
      <pc:sldChg chg="addSp delSp modSp add replId">
        <pc:chgData name="Rachanna Ullagaddi" userId="c35d7d1163f9fb69" providerId="Windows Live" clId="Web-{CD705FE3-FA4C-44BA-A699-CB2ACB97B1AB}" dt="2024-01-23T05:23:31.515" v="21"/>
        <pc:sldMkLst>
          <pc:docMk/>
          <pc:sldMk cId="226812290" sldId="259"/>
        </pc:sldMkLst>
        <pc:spChg chg="add del mod">
          <ac:chgData name="Rachanna Ullagaddi" userId="c35d7d1163f9fb69" providerId="Windows Live" clId="Web-{CD705FE3-FA4C-44BA-A699-CB2ACB97B1AB}" dt="2024-01-23T05:23:31.515" v="21"/>
          <ac:spMkLst>
            <pc:docMk/>
            <pc:sldMk cId="226812290" sldId="259"/>
            <ac:spMk id="2" creationId="{4EC6F3EE-D2D2-6E59-63D7-6C3D9148A062}"/>
          </ac:spMkLst>
        </pc:spChg>
        <pc:spChg chg="del mod">
          <ac:chgData name="Rachanna Ullagaddi" userId="c35d7d1163f9fb69" providerId="Windows Live" clId="Web-{CD705FE3-FA4C-44BA-A699-CB2ACB97B1AB}" dt="2024-01-23T05:23:20.592" v="8"/>
          <ac:spMkLst>
            <pc:docMk/>
            <pc:sldMk cId="226812290" sldId="259"/>
            <ac:spMk id="3" creationId="{7C1B7E53-AAC0-F28F-F674-FB15039C68CA}"/>
          </ac:spMkLst>
        </pc:spChg>
        <pc:spChg chg="add del">
          <ac:chgData name="Rachanna Ullagaddi" userId="c35d7d1163f9fb69" providerId="Windows Live" clId="Web-{CD705FE3-FA4C-44BA-A699-CB2ACB97B1AB}" dt="2024-01-23T05:23:23.405" v="15"/>
          <ac:spMkLst>
            <pc:docMk/>
            <pc:sldMk cId="226812290" sldId="259"/>
            <ac:spMk id="7" creationId="{59337261-F238-04C3-2F9E-8F8288B12687}"/>
          </ac:spMkLst>
        </pc:spChg>
        <pc:spChg chg="add del">
          <ac:chgData name="Rachanna Ullagaddi" userId="c35d7d1163f9fb69" providerId="Windows Live" clId="Web-{CD705FE3-FA4C-44BA-A699-CB2ACB97B1AB}" dt="2024-01-23T05:23:23.405" v="16"/>
          <ac:spMkLst>
            <pc:docMk/>
            <pc:sldMk cId="226812290" sldId="259"/>
            <ac:spMk id="8" creationId="{E7D31A9E-B370-E604-DB21-5733B5BA1F43}"/>
          </ac:spMkLst>
        </pc:spChg>
        <pc:spChg chg="del mod">
          <ac:chgData name="Rachanna Ullagaddi" userId="c35d7d1163f9fb69" providerId="Windows Live" clId="Web-{CD705FE3-FA4C-44BA-A699-CB2ACB97B1AB}" dt="2024-01-23T05:23:14.733" v="5"/>
          <ac:spMkLst>
            <pc:docMk/>
            <pc:sldMk cId="226812290" sldId="259"/>
            <ac:spMk id="10" creationId="{C1E3CF34-B6E1-FAC8-DDCB-85E8925939F6}"/>
          </ac:spMkLst>
        </pc:spChg>
        <pc:picChg chg="add del">
          <ac:chgData name="Rachanna Ullagaddi" userId="c35d7d1163f9fb69" providerId="Windows Live" clId="Web-{CD705FE3-FA4C-44BA-A699-CB2ACB97B1AB}" dt="2024-01-23T05:23:23.405" v="14"/>
          <ac:picMkLst>
            <pc:docMk/>
            <pc:sldMk cId="226812290" sldId="259"/>
            <ac:picMk id="5" creationId="{66AB5DF9-251B-071E-C36A-038796B5335E}"/>
          </ac:picMkLst>
        </pc:picChg>
        <pc:cxnChg chg="add del">
          <ac:chgData name="Rachanna Ullagaddi" userId="c35d7d1163f9fb69" providerId="Windows Live" clId="Web-{CD705FE3-FA4C-44BA-A699-CB2ACB97B1AB}" dt="2024-01-23T05:23:23.405" v="17"/>
          <ac:cxnSpMkLst>
            <pc:docMk/>
            <pc:sldMk cId="226812290" sldId="259"/>
            <ac:cxnSpMk id="9" creationId="{B86FBEEF-61C0-69B0-808A-B1023039C6EC}"/>
          </ac:cxnSpMkLst>
        </pc:cxnChg>
      </pc:sldChg>
      <pc:sldChg chg="addSp delSp modSp add replId">
        <pc:chgData name="Rachanna Ullagaddi" userId="c35d7d1163f9fb69" providerId="Windows Live" clId="Web-{CD705FE3-FA4C-44BA-A699-CB2ACB97B1AB}" dt="2024-01-23T05:43:57.498" v="52"/>
        <pc:sldMkLst>
          <pc:docMk/>
          <pc:sldMk cId="4133527134" sldId="260"/>
        </pc:sldMkLst>
        <pc:spChg chg="add del mod">
          <ac:chgData name="Rachanna Ullagaddi" userId="c35d7d1163f9fb69" providerId="Windows Live" clId="Web-{CD705FE3-FA4C-44BA-A699-CB2ACB97B1AB}" dt="2024-01-23T05:23:53.640" v="42"/>
          <ac:spMkLst>
            <pc:docMk/>
            <pc:sldMk cId="4133527134" sldId="260"/>
            <ac:spMk id="2" creationId="{7A35EA83-6D3F-60BE-8A02-FE0533FF61D8}"/>
          </ac:spMkLst>
        </pc:spChg>
        <pc:spChg chg="add del mod">
          <ac:chgData name="Rachanna Ullagaddi" userId="c35d7d1163f9fb69" providerId="Windows Live" clId="Web-{CD705FE3-FA4C-44BA-A699-CB2ACB97B1AB}" dt="2024-01-23T05:23:49.265" v="39"/>
          <ac:spMkLst>
            <pc:docMk/>
            <pc:sldMk cId="4133527134" sldId="260"/>
            <ac:spMk id="3" creationId="{04572BD8-061C-F192-7C87-06F6A2D6186E}"/>
          </ac:spMkLst>
        </pc:spChg>
        <pc:spChg chg="add del">
          <ac:chgData name="Rachanna Ullagaddi" userId="c35d7d1163f9fb69" providerId="Windows Live" clId="Web-{CD705FE3-FA4C-44BA-A699-CB2ACB97B1AB}" dt="2024-01-23T05:23:44.734" v="32"/>
          <ac:spMkLst>
            <pc:docMk/>
            <pc:sldMk cId="4133527134" sldId="260"/>
            <ac:spMk id="7" creationId="{1C357EF3-D0AE-9981-3816-F6BAFBE1E5F7}"/>
          </ac:spMkLst>
        </pc:spChg>
        <pc:spChg chg="add del">
          <ac:chgData name="Rachanna Ullagaddi" userId="c35d7d1163f9fb69" providerId="Windows Live" clId="Web-{CD705FE3-FA4C-44BA-A699-CB2ACB97B1AB}" dt="2024-01-23T05:23:44.734" v="33"/>
          <ac:spMkLst>
            <pc:docMk/>
            <pc:sldMk cId="4133527134" sldId="260"/>
            <ac:spMk id="8" creationId="{1CF38857-C4E3-A534-050C-73AB52085352}"/>
          </ac:spMkLst>
        </pc:spChg>
        <pc:spChg chg="del mod">
          <ac:chgData name="Rachanna Ullagaddi" userId="c35d7d1163f9fb69" providerId="Windows Live" clId="Web-{CD705FE3-FA4C-44BA-A699-CB2ACB97B1AB}" dt="2024-01-23T05:23:42.796" v="24"/>
          <ac:spMkLst>
            <pc:docMk/>
            <pc:sldMk cId="4133527134" sldId="260"/>
            <ac:spMk id="10" creationId="{F953821B-C5E6-0001-4D02-BA368118ACBB}"/>
          </ac:spMkLst>
        </pc:spChg>
        <pc:picChg chg="add del mod">
          <ac:chgData name="Rachanna Ullagaddi" userId="c35d7d1163f9fb69" providerId="Windows Live" clId="Web-{CD705FE3-FA4C-44BA-A699-CB2ACB97B1AB}" dt="2024-01-23T05:43:57.498" v="52"/>
          <ac:picMkLst>
            <pc:docMk/>
            <pc:sldMk cId="4133527134" sldId="260"/>
            <ac:picMk id="2" creationId="{9C72D929-5AFB-8C8D-E52F-8A03305058BE}"/>
          </ac:picMkLst>
        </pc:picChg>
        <pc:picChg chg="add del">
          <ac:chgData name="Rachanna Ullagaddi" userId="c35d7d1163f9fb69" providerId="Windows Live" clId="Web-{CD705FE3-FA4C-44BA-A699-CB2ACB97B1AB}" dt="2024-01-23T05:23:44.734" v="31"/>
          <ac:picMkLst>
            <pc:docMk/>
            <pc:sldMk cId="4133527134" sldId="260"/>
            <ac:picMk id="5" creationId="{881725EC-F537-C6CE-04EA-82E3047DE660}"/>
          </ac:picMkLst>
        </pc:picChg>
        <pc:cxnChg chg="add del">
          <ac:chgData name="Rachanna Ullagaddi" userId="c35d7d1163f9fb69" providerId="Windows Live" clId="Web-{CD705FE3-FA4C-44BA-A699-CB2ACB97B1AB}" dt="2024-01-23T05:23:44.734" v="34"/>
          <ac:cxnSpMkLst>
            <pc:docMk/>
            <pc:sldMk cId="4133527134" sldId="260"/>
            <ac:cxnSpMk id="9" creationId="{71512FD6-B4A6-E1A3-7C7D-C94564486812}"/>
          </ac:cxnSpMkLst>
        </pc:cxnChg>
      </pc:sldChg>
      <pc:sldChg chg="delSp modSp add replId">
        <pc:chgData name="Rachanna Ullagaddi" userId="c35d7d1163f9fb69" providerId="Windows Live" clId="Web-{CD705FE3-FA4C-44BA-A699-CB2ACB97B1AB}" dt="2024-01-23T05:24:05.844" v="50" actId="20577"/>
        <pc:sldMkLst>
          <pc:docMk/>
          <pc:sldMk cId="3661760009" sldId="261"/>
        </pc:sldMkLst>
        <pc:spChg chg="mod">
          <ac:chgData name="Rachanna Ullagaddi" userId="c35d7d1163f9fb69" providerId="Windows Live" clId="Web-{CD705FE3-FA4C-44BA-A699-CB2ACB97B1AB}" dt="2024-01-23T05:24:05.844" v="50" actId="20577"/>
          <ac:spMkLst>
            <pc:docMk/>
            <pc:sldMk cId="3661760009" sldId="261"/>
            <ac:spMk id="2" creationId="{B4327490-1982-872A-B101-2141445BC220}"/>
          </ac:spMkLst>
        </pc:spChg>
        <pc:spChg chg="del mod">
          <ac:chgData name="Rachanna Ullagaddi" userId="c35d7d1163f9fb69" providerId="Windows Live" clId="Web-{CD705FE3-FA4C-44BA-A699-CB2ACB97B1AB}" dt="2024-01-23T05:24:02.750" v="48"/>
          <ac:spMkLst>
            <pc:docMk/>
            <pc:sldMk cId="3661760009" sldId="261"/>
            <ac:spMk id="3" creationId="{F127D135-451B-A592-5465-F97788254324}"/>
          </ac:spMkLst>
        </pc:spChg>
        <pc:spChg chg="del mod">
          <ac:chgData name="Rachanna Ullagaddi" userId="c35d7d1163f9fb69" providerId="Windows Live" clId="Web-{CD705FE3-FA4C-44BA-A699-CB2ACB97B1AB}" dt="2024-01-23T05:23:58.172" v="45"/>
          <ac:spMkLst>
            <pc:docMk/>
            <pc:sldMk cId="3661760009" sldId="261"/>
            <ac:spMk id="10" creationId="{90FAC4EA-41D7-7557-D27A-F32E1D361B47}"/>
          </ac:spMkLst>
        </pc:spChg>
      </pc:sldChg>
      <pc:sldChg chg="addSp modSp addAnim">
        <pc:chgData name="Rachanna Ullagaddi" userId="c35d7d1163f9fb69" providerId="Windows Live" clId="Web-{CD705FE3-FA4C-44BA-A699-CB2ACB97B1AB}" dt="2024-01-23T06:39:12.961" v="90" actId="20577"/>
        <pc:sldMkLst>
          <pc:docMk/>
          <pc:sldMk cId="2094378362" sldId="268"/>
        </pc:sldMkLst>
        <pc:spChg chg="add mod">
          <ac:chgData name="Rachanna Ullagaddi" userId="c35d7d1163f9fb69" providerId="Windows Live" clId="Web-{CD705FE3-FA4C-44BA-A699-CB2ACB97B1AB}" dt="2024-01-23T06:39:12.961" v="90" actId="20577"/>
          <ac:spMkLst>
            <pc:docMk/>
            <pc:sldMk cId="2094378362" sldId="268"/>
            <ac:spMk id="4" creationId="{906C5468-EF8C-8D36-65E9-01920C2C3BBD}"/>
          </ac:spMkLst>
        </pc:spChg>
        <pc:picChg chg="add mod">
          <ac:chgData name="Rachanna Ullagaddi" userId="c35d7d1163f9fb69" providerId="Windows Live" clId="Web-{CD705FE3-FA4C-44BA-A699-CB2ACB97B1AB}" dt="2024-01-23T06:37:51.379" v="61" actId="1076"/>
          <ac:picMkLst>
            <pc:docMk/>
            <pc:sldMk cId="2094378362" sldId="268"/>
            <ac:picMk id="3" creationId="{64CA0030-8E00-7F9F-B67F-A864785C63BA}"/>
          </ac:picMkLst>
        </pc:picChg>
      </pc:sldChg>
    </pc:docChg>
  </pc:docChgLst>
  <pc:docChgLst>
    <pc:chgData name="Shivanand Biradar" userId="97899b5bd4ac17e6" providerId="LiveId" clId="{DD91776D-83F5-4478-B1F3-378181D88632}"/>
    <pc:docChg chg="custSel addSld delSld modSld">
      <pc:chgData name="Shivanand Biradar" userId="97899b5bd4ac17e6" providerId="LiveId" clId="{DD91776D-83F5-4478-B1F3-378181D88632}" dt="2024-01-23T10:00:15.696" v="580" actId="47"/>
      <pc:docMkLst>
        <pc:docMk/>
      </pc:docMkLst>
      <pc:sldChg chg="modSp mod">
        <pc:chgData name="Shivanand Biradar" userId="97899b5bd4ac17e6" providerId="LiveId" clId="{DD91776D-83F5-4478-B1F3-378181D88632}" dt="2024-01-23T06:00:40.196" v="579" actId="20577"/>
        <pc:sldMkLst>
          <pc:docMk/>
          <pc:sldMk cId="3968137243" sldId="257"/>
        </pc:sldMkLst>
        <pc:spChg chg="mod">
          <ac:chgData name="Shivanand Biradar" userId="97899b5bd4ac17e6" providerId="LiveId" clId="{DD91776D-83F5-4478-B1F3-378181D88632}" dt="2024-01-23T06:00:40.196" v="579" actId="20577"/>
          <ac:spMkLst>
            <pc:docMk/>
            <pc:sldMk cId="3968137243" sldId="257"/>
            <ac:spMk id="2" creationId="{DFD6196A-2A50-91D2-2894-705CE1CB3A9F}"/>
          </ac:spMkLst>
        </pc:spChg>
      </pc:sldChg>
      <pc:sldChg chg="modSp mod">
        <pc:chgData name="Shivanand Biradar" userId="97899b5bd4ac17e6" providerId="LiveId" clId="{DD91776D-83F5-4478-B1F3-378181D88632}" dt="2024-01-23T04:45:36.153" v="561" actId="20577"/>
        <pc:sldMkLst>
          <pc:docMk/>
          <pc:sldMk cId="2009234489" sldId="258"/>
        </pc:sldMkLst>
        <pc:spChg chg="mod">
          <ac:chgData name="Shivanand Biradar" userId="97899b5bd4ac17e6" providerId="LiveId" clId="{DD91776D-83F5-4478-B1F3-378181D88632}" dt="2024-01-23T04:45:36.153" v="561" actId="20577"/>
          <ac:spMkLst>
            <pc:docMk/>
            <pc:sldMk cId="2009234489" sldId="258"/>
            <ac:spMk id="10" creationId="{CC35D98E-0683-2C75-7115-9BD87AE1D9DE}"/>
          </ac:spMkLst>
        </pc:spChg>
      </pc:sldChg>
      <pc:sldChg chg="addSp delSp mod">
        <pc:chgData name="Shivanand Biradar" userId="97899b5bd4ac17e6" providerId="LiveId" clId="{DD91776D-83F5-4478-B1F3-378181D88632}" dt="2024-01-23T05:43:13.659" v="564" actId="22"/>
        <pc:sldMkLst>
          <pc:docMk/>
          <pc:sldMk cId="226812290" sldId="259"/>
        </pc:sldMkLst>
        <pc:picChg chg="add del">
          <ac:chgData name="Shivanand Biradar" userId="97899b5bd4ac17e6" providerId="LiveId" clId="{DD91776D-83F5-4478-B1F3-378181D88632}" dt="2024-01-23T05:42:30.207" v="563" actId="478"/>
          <ac:picMkLst>
            <pc:docMk/>
            <pc:sldMk cId="226812290" sldId="259"/>
            <ac:picMk id="11" creationId="{5321DC13-DC5D-A371-FCBE-F49E92EB585C}"/>
          </ac:picMkLst>
        </pc:picChg>
        <pc:picChg chg="add">
          <ac:chgData name="Shivanand Biradar" userId="97899b5bd4ac17e6" providerId="LiveId" clId="{DD91776D-83F5-4478-B1F3-378181D88632}" dt="2024-01-23T05:43:13.659" v="564" actId="22"/>
          <ac:picMkLst>
            <pc:docMk/>
            <pc:sldMk cId="226812290" sldId="259"/>
            <ac:picMk id="13" creationId="{3D034950-88E2-6525-79D5-9D0909BD474E}"/>
          </ac:picMkLst>
        </pc:picChg>
      </pc:sldChg>
      <pc:sldChg chg="addSp mod">
        <pc:chgData name="Shivanand Biradar" userId="97899b5bd4ac17e6" providerId="LiveId" clId="{DD91776D-83F5-4478-B1F3-378181D88632}" dt="2024-01-23T05:44:00.726" v="565" actId="22"/>
        <pc:sldMkLst>
          <pc:docMk/>
          <pc:sldMk cId="4133527134" sldId="260"/>
        </pc:sldMkLst>
        <pc:picChg chg="add">
          <ac:chgData name="Shivanand Biradar" userId="97899b5bd4ac17e6" providerId="LiveId" clId="{DD91776D-83F5-4478-B1F3-378181D88632}" dt="2024-01-23T05:44:00.726" v="565" actId="22"/>
          <ac:picMkLst>
            <pc:docMk/>
            <pc:sldMk cId="4133527134" sldId="260"/>
            <ac:picMk id="11" creationId="{03D032A9-1EA1-F421-ABDA-BBD8709FC6F1}"/>
          </ac:picMkLst>
        </pc:picChg>
      </pc:sldChg>
      <pc:sldChg chg="addSp mod">
        <pc:chgData name="Shivanand Biradar" userId="97899b5bd4ac17e6" providerId="LiveId" clId="{DD91776D-83F5-4478-B1F3-378181D88632}" dt="2024-01-23T05:44:46.797" v="567" actId="22"/>
        <pc:sldMkLst>
          <pc:docMk/>
          <pc:sldMk cId="3661760009" sldId="261"/>
        </pc:sldMkLst>
        <pc:picChg chg="add">
          <ac:chgData name="Shivanand Biradar" userId="97899b5bd4ac17e6" providerId="LiveId" clId="{DD91776D-83F5-4478-B1F3-378181D88632}" dt="2024-01-23T05:44:46.797" v="567" actId="22"/>
          <ac:picMkLst>
            <pc:docMk/>
            <pc:sldMk cId="3661760009" sldId="261"/>
            <ac:picMk id="11" creationId="{EC9BED56-1DFD-F4C8-99BE-8C49FBF69B7F}"/>
          </ac:picMkLst>
        </pc:picChg>
      </pc:sldChg>
      <pc:sldChg chg="addSp add mod">
        <pc:chgData name="Shivanand Biradar" userId="97899b5bd4ac17e6" providerId="LiveId" clId="{DD91776D-83F5-4478-B1F3-378181D88632}" dt="2024-01-23T05:45:19.144" v="569" actId="22"/>
        <pc:sldMkLst>
          <pc:docMk/>
          <pc:sldMk cId="2238826507" sldId="262"/>
        </pc:sldMkLst>
        <pc:picChg chg="add">
          <ac:chgData name="Shivanand Biradar" userId="97899b5bd4ac17e6" providerId="LiveId" clId="{DD91776D-83F5-4478-B1F3-378181D88632}" dt="2024-01-23T05:45:19.144" v="569" actId="22"/>
          <ac:picMkLst>
            <pc:docMk/>
            <pc:sldMk cId="2238826507" sldId="262"/>
            <ac:picMk id="4" creationId="{E2CC2A6D-2F33-736D-A623-EF4AF52F990A}"/>
          </ac:picMkLst>
        </pc:picChg>
      </pc:sldChg>
      <pc:sldChg chg="addSp add mod">
        <pc:chgData name="Shivanand Biradar" userId="97899b5bd4ac17e6" providerId="LiveId" clId="{DD91776D-83F5-4478-B1F3-378181D88632}" dt="2024-01-23T05:46:06.321" v="571" actId="22"/>
        <pc:sldMkLst>
          <pc:docMk/>
          <pc:sldMk cId="3814581952" sldId="263"/>
        </pc:sldMkLst>
        <pc:picChg chg="add">
          <ac:chgData name="Shivanand Biradar" userId="97899b5bd4ac17e6" providerId="LiveId" clId="{DD91776D-83F5-4478-B1F3-378181D88632}" dt="2024-01-23T05:46:06.321" v="571" actId="22"/>
          <ac:picMkLst>
            <pc:docMk/>
            <pc:sldMk cId="3814581952" sldId="263"/>
            <ac:picMk id="4" creationId="{FED32DF2-F061-5472-EDC9-8A3383A4F643}"/>
          </ac:picMkLst>
        </pc:picChg>
      </pc:sldChg>
      <pc:sldChg chg="addSp add mod">
        <pc:chgData name="Shivanand Biradar" userId="97899b5bd4ac17e6" providerId="LiveId" clId="{DD91776D-83F5-4478-B1F3-378181D88632}" dt="2024-01-23T05:46:33.029" v="573" actId="22"/>
        <pc:sldMkLst>
          <pc:docMk/>
          <pc:sldMk cId="2902832444" sldId="264"/>
        </pc:sldMkLst>
        <pc:picChg chg="add">
          <ac:chgData name="Shivanand Biradar" userId="97899b5bd4ac17e6" providerId="LiveId" clId="{DD91776D-83F5-4478-B1F3-378181D88632}" dt="2024-01-23T05:46:33.029" v="573" actId="22"/>
          <ac:picMkLst>
            <pc:docMk/>
            <pc:sldMk cId="2902832444" sldId="264"/>
            <ac:picMk id="4" creationId="{BE6EF745-0F37-E7FF-554D-36308566BE8C}"/>
          </ac:picMkLst>
        </pc:picChg>
      </pc:sldChg>
      <pc:sldChg chg="add del">
        <pc:chgData name="Shivanand Biradar" userId="97899b5bd4ac17e6" providerId="LiveId" clId="{DD91776D-83F5-4478-B1F3-378181D88632}" dt="2024-01-23T05:47:08.056" v="575" actId="47"/>
        <pc:sldMkLst>
          <pc:docMk/>
          <pc:sldMk cId="2124022481" sldId="265"/>
        </pc:sldMkLst>
      </pc:sldChg>
      <pc:sldChg chg="add">
        <pc:chgData name="Shivanand Biradar" userId="97899b5bd4ac17e6" providerId="LiveId" clId="{DD91776D-83F5-4478-B1F3-378181D88632}" dt="2024-01-23T05:47:05.337" v="574"/>
        <pc:sldMkLst>
          <pc:docMk/>
          <pc:sldMk cId="1873763938" sldId="267"/>
        </pc:sldMkLst>
      </pc:sldChg>
      <pc:sldChg chg="delSp add mod">
        <pc:chgData name="Shivanand Biradar" userId="97899b5bd4ac17e6" providerId="LiveId" clId="{DD91776D-83F5-4478-B1F3-378181D88632}" dt="2024-01-23T05:47:42.310" v="577" actId="478"/>
        <pc:sldMkLst>
          <pc:docMk/>
          <pc:sldMk cId="2094378362" sldId="268"/>
        </pc:sldMkLst>
        <pc:picChg chg="del">
          <ac:chgData name="Shivanand Biradar" userId="97899b5bd4ac17e6" providerId="LiveId" clId="{DD91776D-83F5-4478-B1F3-378181D88632}" dt="2024-01-23T05:47:42.310" v="577" actId="478"/>
          <ac:picMkLst>
            <pc:docMk/>
            <pc:sldMk cId="2094378362" sldId="268"/>
            <ac:picMk id="4" creationId="{BE6EF745-0F37-E7FF-554D-36308566BE8C}"/>
          </ac:picMkLst>
        </pc:picChg>
      </pc:sldChg>
      <pc:sldChg chg="add del">
        <pc:chgData name="Shivanand Biradar" userId="97899b5bd4ac17e6" providerId="LiveId" clId="{DD91776D-83F5-4478-B1F3-378181D88632}" dt="2024-01-23T10:00:15.696" v="580" actId="47"/>
        <pc:sldMkLst>
          <pc:docMk/>
          <pc:sldMk cId="925962786" sldId="269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FF3E11-25D2-F638-F76D-51B7226498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81158F-0902-5EB3-CE82-B4F56775C6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F3822B-B6BB-40DC-B426-AF888452EC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9CDDC-8D63-436C-8541-9E2D3F7EDCD5}" type="datetimeFigureOut">
              <a:rPr lang="en-IN" smtClean="0"/>
              <a:t>23-01-2024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5AD1A3-94C4-56BF-B138-99EEBBC2D8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A92617-5926-FEE6-AB9D-B6CECAF58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32393-C5CD-451F-98E8-D2705EF7427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801254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79573F-9CD3-5A4A-5F65-7B615F5B36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EABE717-4A96-EE8E-C486-73F01E67B9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5AB32B-4568-7CB2-3EDB-73566C41AB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9CDDC-8D63-436C-8541-9E2D3F7EDCD5}" type="datetimeFigureOut">
              <a:rPr lang="en-IN" smtClean="0"/>
              <a:t>23-01-2024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F00EBE-B9A8-2DEC-04BA-5DF4CC72D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0D445C-D418-BE94-ECCC-3D0183398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32393-C5CD-451F-98E8-D2705EF7427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297651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5FADC3D-0FF6-7254-A429-B8B091C0018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391BCF1-C04A-5A96-554C-572D4742B8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64BC60-3C2B-482F-19A2-0314E1D14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9CDDC-8D63-436C-8541-9E2D3F7EDCD5}" type="datetimeFigureOut">
              <a:rPr lang="en-IN" smtClean="0"/>
              <a:t>23-01-2024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288B84-9651-7FF1-5186-4DEC690B6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E15845-9ECE-8CA8-529E-2C4C6368B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32393-C5CD-451F-98E8-D2705EF7427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314796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C3DA6-8366-863C-F78B-075ECDD7A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A8863D-087A-A387-946B-4854D48AE7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5F6FD2-AE33-7C8E-B7F1-4F65C85E12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9CDDC-8D63-436C-8541-9E2D3F7EDCD5}" type="datetimeFigureOut">
              <a:rPr lang="en-IN" smtClean="0"/>
              <a:t>23-01-2024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C825A3-ADE2-BE5D-88D2-0855AF145C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D88015-2433-07E7-AA4E-0BC71D1DBE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32393-C5CD-451F-98E8-D2705EF7427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754292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F7678-90C7-E9F4-79B4-D6E52627D2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00757B-AD5A-E930-2AD9-141C20D0DF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0A181A-768B-33A8-48CC-B2BC7B5B0D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9CDDC-8D63-436C-8541-9E2D3F7EDCD5}" type="datetimeFigureOut">
              <a:rPr lang="en-IN" smtClean="0"/>
              <a:t>23-01-2024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523BD7-15D4-70F1-9190-7A566281D2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9B253E-DF91-55B8-16BA-36A1C38307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32393-C5CD-451F-98E8-D2705EF7427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32372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095DB-9AE7-3498-FF3A-FA9700A97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7F4083-B87E-5507-236C-60607CBFF4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7DDF6B-7E7E-5E58-E7B6-1FECBC158D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DEC41C-B505-558C-8362-09AB8866D5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9CDDC-8D63-436C-8541-9E2D3F7EDCD5}" type="datetimeFigureOut">
              <a:rPr lang="en-IN" smtClean="0"/>
              <a:t>23-01-2024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A5264B-DEC4-F51E-205C-E2C34ACBA4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D0FC99-EA98-CE61-F13A-7459AE274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32393-C5CD-451F-98E8-D2705EF7427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053922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55675-B96C-3A15-FA45-3DE942321A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681E51-DEA1-59AA-5646-6CA988F4C6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C15348-F31F-8F32-CBA9-1AFD03284B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330446D-1958-78B7-777B-B0743037642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8AFA68D-ED9A-3081-504F-D622F46E086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69E3EFF-B294-5CDA-C102-5DC7C82872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9CDDC-8D63-436C-8541-9E2D3F7EDCD5}" type="datetimeFigureOut">
              <a:rPr lang="en-IN" smtClean="0"/>
              <a:t>23-01-2024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B91A6DE-0D11-A49F-7025-0B537ED590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43CBF5B-6E34-433D-73F4-DD948FEC5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32393-C5CD-451F-98E8-D2705EF7427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223558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743136-A136-443E-1D21-2C068570C9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4557DD8-4AEB-3484-AB48-795CCC7D50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9CDDC-8D63-436C-8541-9E2D3F7EDCD5}" type="datetimeFigureOut">
              <a:rPr lang="en-IN" smtClean="0"/>
              <a:t>23-01-2024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C70730-15EE-6903-649A-6C38B0C636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5CD762-41CB-CDC1-A91D-7B4A9E5C7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32393-C5CD-451F-98E8-D2705EF7427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033738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79AD857-2DD2-CEED-F109-F0F61C1335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9CDDC-8D63-436C-8541-9E2D3F7EDCD5}" type="datetimeFigureOut">
              <a:rPr lang="en-IN" smtClean="0"/>
              <a:t>23-01-2024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9C3D6C-3C32-94EA-114F-428A49378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6DE7CD-063D-CBD4-D706-E2B65D4BA6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32393-C5CD-451F-98E8-D2705EF7427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524015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C72F7C-BD82-7942-6A30-800ECBB57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2EA8BB-866C-C046-D99E-2CEC21E0F3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84DE74-61D0-6636-2316-33B16AD749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5A32F8-D5A4-740E-83EB-F772735C8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9CDDC-8D63-436C-8541-9E2D3F7EDCD5}" type="datetimeFigureOut">
              <a:rPr lang="en-IN" smtClean="0"/>
              <a:t>23-01-2024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F784F3-EFFE-3BF3-F670-7653BAA8D8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10DD30-59D0-69B7-D734-5F955B91E5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32393-C5CD-451F-98E8-D2705EF7427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212941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7762A8-BF77-1863-EE21-1BB15EDEA4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7B269B3-DCF0-197F-1239-4449EFCFFDC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51AA68-B067-E679-094F-9B665A81AD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3EE499-D2D9-0EE7-91C0-8B791AC8A2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9CDDC-8D63-436C-8541-9E2D3F7EDCD5}" type="datetimeFigureOut">
              <a:rPr lang="en-IN" smtClean="0"/>
              <a:t>23-01-2024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639A00-4C73-4100-F239-953B03AF1D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D51533-9FA8-71A9-003D-E5D9D68152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32393-C5CD-451F-98E8-D2705EF7427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771212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356622D-ADD5-3FE0-3114-6E7C8C24A4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061FD5-12BA-8F96-DB25-B1CC53E66D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DF5D1B-002B-05FD-7298-537CC73CED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79CDDC-8D63-436C-8541-9E2D3F7EDCD5}" type="datetimeFigureOut">
              <a:rPr lang="en-IN" smtClean="0"/>
              <a:t>23-01-2024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01A346-476D-4A27-0E15-E26FEC6A06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C26D9-994A-E7ED-C440-CB850BBBAA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832393-C5CD-451F-98E8-D2705EF7427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245586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9685788-706B-4D61-2E5C-90321067283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4" t="18483" r="2922" b="16827"/>
          <a:stretch/>
        </p:blipFill>
        <p:spPr>
          <a:xfrm>
            <a:off x="0" y="0"/>
            <a:ext cx="3868041" cy="486639"/>
          </a:xfrm>
          <a:prstGeom prst="rect">
            <a:avLst/>
          </a:prstGeo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6988D3B-3A62-29F5-AA57-53D91385BE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FDBFD-D584-4105-BAFF-D1A2288EF5CF}" type="datetime1">
              <a:rPr lang="en-IN" smtClean="0"/>
              <a:t>23-01-2024</a:t>
            </a:fld>
            <a:endParaRPr lang="en-IN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1ADF6C1-8B2C-0273-A86A-9A4F8CC327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cs typeface="Calibri"/>
            </a:endParaRPr>
          </a:p>
          <a:p>
            <a:r>
              <a:rPr lang="en-IN">
                <a:cs typeface="Calibri"/>
              </a:rPr>
              <a:t>OSED</a:t>
            </a:r>
          </a:p>
          <a:p>
            <a:endParaRPr lang="en-IN">
              <a:cs typeface="Calibri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7383264-7F98-70AC-B417-58E0DD3BE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9987F-1E3A-4391-8EFD-F9727B90C988}" type="slidenum">
              <a:rPr lang="en-IN" smtClean="0"/>
              <a:t>1</a:t>
            </a:fld>
            <a:endParaRPr lang="en-IN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F2CB6B3-F561-C00C-D024-F553B7A4D8CE}"/>
              </a:ext>
            </a:extLst>
          </p:cNvPr>
          <p:cNvCxnSpPr>
            <a:cxnSpLocks/>
          </p:cNvCxnSpPr>
          <p:nvPr/>
        </p:nvCxnSpPr>
        <p:spPr>
          <a:xfrm>
            <a:off x="0" y="486639"/>
            <a:ext cx="12192000" cy="0"/>
          </a:xfrm>
          <a:prstGeom prst="line">
            <a:avLst/>
          </a:prstGeom>
          <a:ln w="38100" cmpd="thickThin">
            <a:gradFill flip="none" rotWithShape="1">
              <a:gsLst>
                <a:gs pos="73000">
                  <a:srgbClr val="0070C0"/>
                </a:gs>
                <a:gs pos="100000">
                  <a:srgbClr val="FF0000"/>
                </a:gs>
                <a:gs pos="48000">
                  <a:srgbClr val="002060"/>
                </a:gs>
                <a:gs pos="25000">
                  <a:srgbClr val="0070C0"/>
                </a:gs>
                <a:gs pos="0">
                  <a:srgbClr val="FF0000"/>
                </a:gs>
                <a:gs pos="100000">
                  <a:schemeClr val="accent1">
                    <a:tint val="44500"/>
                    <a:satMod val="160000"/>
                  </a:schemeClr>
                </a:gs>
                <a:gs pos="100000">
                  <a:srgbClr val="FF0000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6B759FA-7B3D-FFAD-0F53-6E5F85F37E9F}"/>
              </a:ext>
            </a:extLst>
          </p:cNvPr>
          <p:cNvSpPr txBox="1"/>
          <p:nvPr/>
        </p:nvSpPr>
        <p:spPr>
          <a:xfrm>
            <a:off x="54429" y="1212980"/>
            <a:ext cx="12083143" cy="86177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Above"/>
              <a:lightRig rig="threePt" dir="t"/>
            </a:scene3d>
          </a:bodyPr>
          <a:lstStyle/>
          <a:p>
            <a:r>
              <a:rPr lang="en-US" sz="5000">
                <a:ln>
                  <a:solidFill>
                    <a:schemeClr val="tx1"/>
                  </a:solidFill>
                </a:ln>
                <a:noFill/>
                <a:latin typeface="Rockwell Extra Bold" panose="02060903040505020403" pitchFamily="18" charset="0"/>
              </a:rPr>
              <a:t>REAL TIME OPERATING SYSTEM </a:t>
            </a:r>
            <a:endParaRPr lang="en-IN" sz="5000">
              <a:ln>
                <a:solidFill>
                  <a:schemeClr val="tx1"/>
                </a:solidFill>
              </a:ln>
              <a:noFill/>
              <a:latin typeface="Rockwell Extra Bold" panose="02060903040505020403" pitchFamily="18" charset="0"/>
            </a:endParaRP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903C1EEA-E89D-F1AA-6D5B-BBF0933BFFBA}"/>
              </a:ext>
            </a:extLst>
          </p:cNvPr>
          <p:cNvGraphicFramePr>
            <a:graphicFrameLocks noGrp="1"/>
          </p:cNvGraphicFramePr>
          <p:nvPr/>
        </p:nvGraphicFramePr>
        <p:xfrm>
          <a:off x="287176" y="3970176"/>
          <a:ext cx="6356221" cy="1854200"/>
        </p:xfrm>
        <a:graphic>
          <a:graphicData uri="http://schemas.openxmlformats.org/drawingml/2006/table">
            <a:tbl>
              <a:tblPr firstRow="1" bandRow="1">
                <a:tableStyleId>{5202B0CA-FC54-4496-8BCA-5EF66A818D29}</a:tableStyleId>
              </a:tblPr>
              <a:tblGrid>
                <a:gridCol w="804506">
                  <a:extLst>
                    <a:ext uri="{9D8B030D-6E8A-4147-A177-3AD203B41FA5}">
                      <a16:colId xmlns:a16="http://schemas.microsoft.com/office/drawing/2014/main" val="3689329222"/>
                    </a:ext>
                  </a:extLst>
                </a:gridCol>
                <a:gridCol w="2575249">
                  <a:extLst>
                    <a:ext uri="{9D8B030D-6E8A-4147-A177-3AD203B41FA5}">
                      <a16:colId xmlns:a16="http://schemas.microsoft.com/office/drawing/2014/main" val="2377312997"/>
                    </a:ext>
                  </a:extLst>
                </a:gridCol>
                <a:gridCol w="2976466">
                  <a:extLst>
                    <a:ext uri="{9D8B030D-6E8A-4147-A177-3AD203B41FA5}">
                      <a16:colId xmlns:a16="http://schemas.microsoft.com/office/drawing/2014/main" val="33985723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SL.NO</a:t>
                      </a:r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NAME</a:t>
                      </a:r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USN</a:t>
                      </a:r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28674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01</a:t>
                      </a:r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SHIVANANDA BIRADARA</a:t>
                      </a:r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01FE21BEC272</a:t>
                      </a:r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06994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02</a:t>
                      </a:r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RACHANNA ULLAGADDI</a:t>
                      </a:r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01FE21BEC273</a:t>
                      </a:r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04492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03</a:t>
                      </a:r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SONAL</a:t>
                      </a:r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01FE21BEC274</a:t>
                      </a:r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16766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04</a:t>
                      </a:r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ADITYA WALI</a:t>
                      </a:r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01FE21BEC306</a:t>
                      </a:r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541275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33665714-0006-34C3-1DD0-7F30F4A2E728}"/>
              </a:ext>
            </a:extLst>
          </p:cNvPr>
          <p:cNvSpPr txBox="1"/>
          <p:nvPr/>
        </p:nvSpPr>
        <p:spPr>
          <a:xfrm>
            <a:off x="287176" y="3244334"/>
            <a:ext cx="34357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>
                <a:latin typeface="Aptos Display" panose="020B0004020202020204" pitchFamily="34" charset="0"/>
              </a:rPr>
              <a:t>TEAM  DETAILS</a:t>
            </a:r>
            <a:endParaRPr lang="en-IN" sz="3600">
              <a:latin typeface="Aptos Display" panose="020B00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42C6101-C735-F3BD-13B0-B1F47640D235}"/>
              </a:ext>
            </a:extLst>
          </p:cNvPr>
          <p:cNvSpPr txBox="1"/>
          <p:nvPr/>
        </p:nvSpPr>
        <p:spPr>
          <a:xfrm>
            <a:off x="3228392" y="2300201"/>
            <a:ext cx="2286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ln>
                  <a:solidFill>
                    <a:schemeClr val="tx1"/>
                  </a:solidFill>
                </a:ln>
                <a:solidFill>
                  <a:schemeClr val="bg1">
                    <a:lumMod val="50000"/>
                  </a:schemeClr>
                </a:solidFill>
                <a:latin typeface="Rockwell Extra Bold" panose="02060903040505020403" pitchFamily="18" charset="0"/>
              </a:rPr>
              <a:t>TEAM 13</a:t>
            </a:r>
            <a:endParaRPr lang="en-IN" sz="32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FD6196A-2A50-91D2-2894-705CE1CB3A9F}"/>
              </a:ext>
            </a:extLst>
          </p:cNvPr>
          <p:cNvSpPr txBox="1"/>
          <p:nvPr/>
        </p:nvSpPr>
        <p:spPr>
          <a:xfrm>
            <a:off x="1632858" y="511995"/>
            <a:ext cx="7903028" cy="86177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Above"/>
              <a:lightRig rig="threePt" dir="t"/>
            </a:scene3d>
          </a:bodyPr>
          <a:lstStyle/>
          <a:p>
            <a:r>
              <a:rPr lang="en-IN" sz="5000">
                <a:ln>
                  <a:solidFill>
                    <a:schemeClr val="tx1"/>
                  </a:solidFill>
                </a:ln>
                <a:noFill/>
                <a:latin typeface="Rockwell Extra Bold" panose="02060903040505020403" pitchFamily="18" charset="0"/>
              </a:rPr>
              <a:t>COURCE  PROJECT</a:t>
            </a:r>
          </a:p>
        </p:txBody>
      </p:sp>
    </p:spTree>
    <p:extLst>
      <p:ext uri="{BB962C8B-B14F-4D97-AF65-F5344CB8AC3E}">
        <p14:creationId xmlns:p14="http://schemas.microsoft.com/office/powerpoint/2010/main" val="39681372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C99AEC8-C2DA-A1BA-8C99-7ADEB85CC9F1}"/>
              </a:ext>
            </a:extLst>
          </p:cNvPr>
          <p:cNvSpPr txBox="1"/>
          <p:nvPr/>
        </p:nvSpPr>
        <p:spPr>
          <a:xfrm>
            <a:off x="2931098" y="2499415"/>
            <a:ext cx="5382478" cy="86177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Above"/>
              <a:lightRig rig="threePt" dir="t"/>
            </a:scene3d>
          </a:bodyPr>
          <a:lstStyle/>
          <a:p>
            <a:r>
              <a:rPr lang="en-US" sz="5000">
                <a:ln>
                  <a:solidFill>
                    <a:schemeClr val="tx1"/>
                  </a:solidFill>
                </a:ln>
                <a:noFill/>
                <a:latin typeface="Rockwell Extra Bold" panose="02060903040505020403" pitchFamily="18" charset="0"/>
              </a:rPr>
              <a:t>Thank  You</a:t>
            </a:r>
            <a:endParaRPr lang="en-IN" sz="5000">
              <a:ln>
                <a:solidFill>
                  <a:schemeClr val="tx1"/>
                </a:solidFill>
              </a:ln>
              <a:noFill/>
              <a:latin typeface="Rockwell Extra Bold" panose="020609030405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37639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9685788-706B-4D61-2E5C-90321067283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4" t="18483" r="2922" b="16827"/>
          <a:stretch/>
        </p:blipFill>
        <p:spPr>
          <a:xfrm>
            <a:off x="0" y="0"/>
            <a:ext cx="3868041" cy="486639"/>
          </a:xfrm>
          <a:prstGeom prst="rect">
            <a:avLst/>
          </a:prstGeo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6988D3B-3A62-29F5-AA57-53D91385BE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FDBFD-D584-4105-BAFF-D1A2288EF5CF}" type="datetime1">
              <a:rPr lang="en-IN" smtClean="0"/>
              <a:t>23-01-2024</a:t>
            </a:fld>
            <a:endParaRPr lang="en-IN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1ADF6C1-8B2C-0273-A86A-9A4F8CC327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OSED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7383264-7F98-70AC-B417-58E0DD3BE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9987F-1E3A-4391-8EFD-F9727B90C988}" type="slidenum">
              <a:rPr lang="en-IN" smtClean="0"/>
              <a:t>2</a:t>
            </a:fld>
            <a:endParaRPr lang="en-IN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F2CB6B3-F561-C00C-D024-F553B7A4D8CE}"/>
              </a:ext>
            </a:extLst>
          </p:cNvPr>
          <p:cNvCxnSpPr>
            <a:cxnSpLocks/>
          </p:cNvCxnSpPr>
          <p:nvPr/>
        </p:nvCxnSpPr>
        <p:spPr>
          <a:xfrm>
            <a:off x="0" y="486639"/>
            <a:ext cx="12192000" cy="0"/>
          </a:xfrm>
          <a:prstGeom prst="line">
            <a:avLst/>
          </a:prstGeom>
          <a:ln w="38100" cmpd="thickThin">
            <a:gradFill flip="none" rotWithShape="1">
              <a:gsLst>
                <a:gs pos="73000">
                  <a:srgbClr val="0070C0"/>
                </a:gs>
                <a:gs pos="100000">
                  <a:srgbClr val="FF0000"/>
                </a:gs>
                <a:gs pos="48000">
                  <a:srgbClr val="002060"/>
                </a:gs>
                <a:gs pos="25000">
                  <a:srgbClr val="0070C0"/>
                </a:gs>
                <a:gs pos="0">
                  <a:srgbClr val="FF0000"/>
                </a:gs>
                <a:gs pos="100000">
                  <a:schemeClr val="accent1">
                    <a:tint val="44500"/>
                    <a:satMod val="160000"/>
                  </a:schemeClr>
                </a:gs>
                <a:gs pos="100000">
                  <a:srgbClr val="FF0000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149187FF-A17E-4C6B-2490-377A12F0F9FC}"/>
              </a:ext>
            </a:extLst>
          </p:cNvPr>
          <p:cNvSpPr txBox="1"/>
          <p:nvPr/>
        </p:nvSpPr>
        <p:spPr>
          <a:xfrm>
            <a:off x="428461" y="849162"/>
            <a:ext cx="10553864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b="1">
                <a:latin typeface="Rockwell Extra Bold"/>
              </a:rPr>
              <a:t>Display In order to ensure passengers comfortability in the car implement a temperature control </a:t>
            </a:r>
            <a:r>
              <a:rPr lang="en-IN" b="1">
                <a:latin typeface="Rockwell Extra Bold"/>
              </a:rPr>
              <a:t>mechanism.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4069A09-9BEB-B897-6BE8-A777E28323EE}"/>
              </a:ext>
            </a:extLst>
          </p:cNvPr>
          <p:cNvSpPr txBox="1"/>
          <p:nvPr/>
        </p:nvSpPr>
        <p:spPr>
          <a:xfrm>
            <a:off x="521537" y="1673464"/>
            <a:ext cx="17147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Algorithm </a:t>
            </a:r>
            <a:endParaRPr lang="en-IN" sz="28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C35D98E-0683-2C75-7115-9BD87AE1D9DE}"/>
              </a:ext>
            </a:extLst>
          </p:cNvPr>
          <p:cNvSpPr txBox="1"/>
          <p:nvPr/>
        </p:nvSpPr>
        <p:spPr>
          <a:xfrm>
            <a:off x="692768" y="2621901"/>
            <a:ext cx="7165744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/>
              <a:t>Initialize the </a:t>
            </a:r>
            <a:r>
              <a:rPr lang="en-IN"/>
              <a:t>peripherals. Initialize the semaphore and interrupt. </a:t>
            </a:r>
          </a:p>
          <a:p>
            <a:endParaRPr lang="en-US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/>
              <a:t>Initialize the  execution of the task by task 1;</a:t>
            </a:r>
          </a:p>
          <a:p>
            <a:endParaRPr lang="en-US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/>
              <a:t>Read the </a:t>
            </a:r>
            <a:r>
              <a:rPr lang="en-US" err="1"/>
              <a:t>adc</a:t>
            </a:r>
            <a:r>
              <a:rPr lang="en-US"/>
              <a:t> value and display it on the lcd and </a:t>
            </a:r>
            <a:r>
              <a:rPr lang="en-US" err="1"/>
              <a:t>uart</a:t>
            </a:r>
            <a:r>
              <a:rPr lang="en-US"/>
              <a:t>.</a:t>
            </a:r>
          </a:p>
          <a:p>
            <a:endParaRPr lang="en-US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/>
              <a:t>Check the temperature condition and set the events accordingly</a:t>
            </a:r>
          </a:p>
          <a:p>
            <a:r>
              <a:rPr lang="en-US"/>
              <a:t>       and release the semaphore to perform the other tasks</a:t>
            </a:r>
          </a:p>
          <a:p>
            <a:endParaRPr lang="en-US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/>
              <a:t>When an external interrupt will occur then turn off the ac and save the </a:t>
            </a:r>
          </a:p>
          <a:p>
            <a:r>
              <a:rPr lang="en-US"/>
              <a:t>     charge of the battery .</a:t>
            </a:r>
          </a:p>
        </p:txBody>
      </p:sp>
    </p:spTree>
    <p:extLst>
      <p:ext uri="{BB962C8B-B14F-4D97-AF65-F5344CB8AC3E}">
        <p14:creationId xmlns:p14="http://schemas.microsoft.com/office/powerpoint/2010/main" val="20092344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642729-272C-FD8F-9F07-4F4FBB07B3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6AB5DF9-251B-071E-C36A-038796B533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4" t="18483" r="2922" b="16827"/>
          <a:stretch/>
        </p:blipFill>
        <p:spPr>
          <a:xfrm>
            <a:off x="0" y="0"/>
            <a:ext cx="3868041" cy="486639"/>
          </a:xfrm>
          <a:prstGeom prst="rect">
            <a:avLst/>
          </a:prstGeo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33F1F54-CB7B-7B85-1850-5029EAC342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FDBFD-D584-4105-BAFF-D1A2288EF5CF}" type="datetime1">
              <a:rPr lang="en-IN" smtClean="0"/>
              <a:t>23-01-2024</a:t>
            </a:fld>
            <a:endParaRPr lang="en-IN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9337261-F238-04C3-2F9E-8F8288B126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OSED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7D31A9E-B370-E604-DB21-5733B5BA1F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9987F-1E3A-4391-8EFD-F9727B90C988}" type="slidenum">
              <a:rPr lang="en-IN" smtClean="0"/>
              <a:t>3</a:t>
            </a:fld>
            <a:endParaRPr lang="en-IN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86FBEEF-61C0-69B0-808A-B1023039C6EC}"/>
              </a:ext>
            </a:extLst>
          </p:cNvPr>
          <p:cNvCxnSpPr>
            <a:cxnSpLocks/>
          </p:cNvCxnSpPr>
          <p:nvPr/>
        </p:nvCxnSpPr>
        <p:spPr>
          <a:xfrm>
            <a:off x="0" y="486639"/>
            <a:ext cx="12192000" cy="0"/>
          </a:xfrm>
          <a:prstGeom prst="line">
            <a:avLst/>
          </a:prstGeom>
          <a:ln w="38100" cmpd="thickThin">
            <a:gradFill flip="none" rotWithShape="1">
              <a:gsLst>
                <a:gs pos="73000">
                  <a:srgbClr val="0070C0"/>
                </a:gs>
                <a:gs pos="100000">
                  <a:srgbClr val="FF0000"/>
                </a:gs>
                <a:gs pos="48000">
                  <a:srgbClr val="002060"/>
                </a:gs>
                <a:gs pos="25000">
                  <a:srgbClr val="0070C0"/>
                </a:gs>
                <a:gs pos="0">
                  <a:srgbClr val="FF0000"/>
                </a:gs>
                <a:gs pos="100000">
                  <a:schemeClr val="accent1">
                    <a:tint val="44500"/>
                    <a:satMod val="160000"/>
                  </a:schemeClr>
                </a:gs>
                <a:gs pos="100000">
                  <a:srgbClr val="FF0000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3D034950-88E2-6525-79D5-9D0909BD47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6118" y="830355"/>
            <a:ext cx="7879763" cy="5197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122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95CFAB-4FC2-CA22-EF56-BF49C22B60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81725EC-F537-C6CE-04EA-82E3047DE66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4" t="18483" r="2922" b="16827"/>
          <a:stretch/>
        </p:blipFill>
        <p:spPr>
          <a:xfrm>
            <a:off x="0" y="0"/>
            <a:ext cx="3868041" cy="486639"/>
          </a:xfrm>
          <a:prstGeom prst="rect">
            <a:avLst/>
          </a:prstGeo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BEAFB3C-2366-A0EF-A2B2-66CB311C43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FDBFD-D584-4105-BAFF-D1A2288EF5CF}" type="datetime1">
              <a:rPr lang="en-IN" smtClean="0"/>
              <a:t>23-01-2024</a:t>
            </a:fld>
            <a:endParaRPr lang="en-IN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C357EF3-D0AE-9981-3816-F6BAFBE1E5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OSED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CF38857-C4E3-A534-050C-73AB52085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9987F-1E3A-4391-8EFD-F9727B90C988}" type="slidenum">
              <a:rPr lang="en-IN" smtClean="0"/>
              <a:t>4</a:t>
            </a:fld>
            <a:endParaRPr lang="en-IN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1512FD6-B4A6-E1A3-7C7D-C94564486812}"/>
              </a:ext>
            </a:extLst>
          </p:cNvPr>
          <p:cNvCxnSpPr>
            <a:cxnSpLocks/>
          </p:cNvCxnSpPr>
          <p:nvPr/>
        </p:nvCxnSpPr>
        <p:spPr>
          <a:xfrm>
            <a:off x="0" y="486639"/>
            <a:ext cx="12192000" cy="0"/>
          </a:xfrm>
          <a:prstGeom prst="line">
            <a:avLst/>
          </a:prstGeom>
          <a:ln w="38100" cmpd="thickThin">
            <a:gradFill flip="none" rotWithShape="1">
              <a:gsLst>
                <a:gs pos="73000">
                  <a:srgbClr val="0070C0"/>
                </a:gs>
                <a:gs pos="100000">
                  <a:srgbClr val="FF0000"/>
                </a:gs>
                <a:gs pos="48000">
                  <a:srgbClr val="002060"/>
                </a:gs>
                <a:gs pos="25000">
                  <a:srgbClr val="0070C0"/>
                </a:gs>
                <a:gs pos="0">
                  <a:srgbClr val="FF0000"/>
                </a:gs>
                <a:gs pos="100000">
                  <a:schemeClr val="accent1">
                    <a:tint val="44500"/>
                    <a:satMod val="160000"/>
                  </a:schemeClr>
                </a:gs>
                <a:gs pos="100000">
                  <a:srgbClr val="FF0000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03D032A9-1EA1-F421-ABDA-BBD8709FC6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8930" y="826544"/>
            <a:ext cx="8314140" cy="5204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5271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488842-9DFE-F1F3-FCA6-30A3D8AB08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E6D4993-F6F2-C6E8-3FCB-0EE21D1BE30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4" t="18483" r="2922" b="16827"/>
          <a:stretch/>
        </p:blipFill>
        <p:spPr>
          <a:xfrm>
            <a:off x="0" y="0"/>
            <a:ext cx="3868041" cy="486639"/>
          </a:xfrm>
          <a:prstGeom prst="rect">
            <a:avLst/>
          </a:prstGeo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F19FC48-7790-6759-6333-00BFBA0799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FDBFD-D584-4105-BAFF-D1A2288EF5CF}" type="datetime1">
              <a:rPr lang="en-IN" smtClean="0"/>
              <a:t>23-01-2024</a:t>
            </a:fld>
            <a:endParaRPr lang="en-IN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C43320D-B070-FB8C-EC30-B198ADC44D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OSED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EECEE10-604E-A106-3FC9-E79A42B5F2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9987F-1E3A-4391-8EFD-F9727B90C988}" type="slidenum">
              <a:rPr lang="en-IN" smtClean="0"/>
              <a:t>5</a:t>
            </a:fld>
            <a:endParaRPr lang="en-IN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E7D8B94-7763-29B2-8ED9-4074AB49025B}"/>
              </a:ext>
            </a:extLst>
          </p:cNvPr>
          <p:cNvCxnSpPr>
            <a:cxnSpLocks/>
          </p:cNvCxnSpPr>
          <p:nvPr/>
        </p:nvCxnSpPr>
        <p:spPr>
          <a:xfrm>
            <a:off x="0" y="486639"/>
            <a:ext cx="12192000" cy="0"/>
          </a:xfrm>
          <a:prstGeom prst="line">
            <a:avLst/>
          </a:prstGeom>
          <a:ln w="38100" cmpd="thickThin">
            <a:gradFill flip="none" rotWithShape="1">
              <a:gsLst>
                <a:gs pos="73000">
                  <a:srgbClr val="0070C0"/>
                </a:gs>
                <a:gs pos="100000">
                  <a:srgbClr val="FF0000"/>
                </a:gs>
                <a:gs pos="48000">
                  <a:srgbClr val="002060"/>
                </a:gs>
                <a:gs pos="25000">
                  <a:srgbClr val="0070C0"/>
                </a:gs>
                <a:gs pos="0">
                  <a:srgbClr val="FF0000"/>
                </a:gs>
                <a:gs pos="100000">
                  <a:schemeClr val="accent1">
                    <a:tint val="44500"/>
                    <a:satMod val="160000"/>
                  </a:schemeClr>
                </a:gs>
                <a:gs pos="100000">
                  <a:srgbClr val="FF0000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4327490-1982-872A-B101-2141445BC220}"/>
              </a:ext>
            </a:extLst>
          </p:cNvPr>
          <p:cNvSpPr txBox="1"/>
          <p:nvPr/>
        </p:nvSpPr>
        <p:spPr>
          <a:xfrm>
            <a:off x="428461" y="849162"/>
            <a:ext cx="10553864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endParaRPr lang="en-IN">
              <a:latin typeface="Rockwell Extra Bold" panose="02060903040505020403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C9BED56-1DFD-F4C8-99BE-8C49FBF69B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2655" y="727476"/>
            <a:ext cx="9106689" cy="5403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7600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488842-9DFE-F1F3-FCA6-30A3D8AB08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E6D4993-F6F2-C6E8-3FCB-0EE21D1BE30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4" t="18483" r="2922" b="16827"/>
          <a:stretch/>
        </p:blipFill>
        <p:spPr>
          <a:xfrm>
            <a:off x="0" y="0"/>
            <a:ext cx="3868041" cy="486639"/>
          </a:xfrm>
          <a:prstGeom prst="rect">
            <a:avLst/>
          </a:prstGeo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F19FC48-7790-6759-6333-00BFBA0799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FDBFD-D584-4105-BAFF-D1A2288EF5CF}" type="datetime1">
              <a:rPr lang="en-IN" smtClean="0"/>
              <a:t>23-01-2024</a:t>
            </a:fld>
            <a:endParaRPr lang="en-IN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C43320D-B070-FB8C-EC30-B198ADC44D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OSED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EECEE10-604E-A106-3FC9-E79A42B5F2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9987F-1E3A-4391-8EFD-F9727B90C988}" type="slidenum">
              <a:rPr lang="en-IN" smtClean="0"/>
              <a:t>6</a:t>
            </a:fld>
            <a:endParaRPr lang="en-IN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E7D8B94-7763-29B2-8ED9-4074AB49025B}"/>
              </a:ext>
            </a:extLst>
          </p:cNvPr>
          <p:cNvCxnSpPr>
            <a:cxnSpLocks/>
          </p:cNvCxnSpPr>
          <p:nvPr/>
        </p:nvCxnSpPr>
        <p:spPr>
          <a:xfrm>
            <a:off x="0" y="486639"/>
            <a:ext cx="12192000" cy="0"/>
          </a:xfrm>
          <a:prstGeom prst="line">
            <a:avLst/>
          </a:prstGeom>
          <a:ln w="38100" cmpd="thickThin">
            <a:gradFill flip="none" rotWithShape="1">
              <a:gsLst>
                <a:gs pos="73000">
                  <a:srgbClr val="0070C0"/>
                </a:gs>
                <a:gs pos="100000">
                  <a:srgbClr val="FF0000"/>
                </a:gs>
                <a:gs pos="48000">
                  <a:srgbClr val="002060"/>
                </a:gs>
                <a:gs pos="25000">
                  <a:srgbClr val="0070C0"/>
                </a:gs>
                <a:gs pos="0">
                  <a:srgbClr val="FF0000"/>
                </a:gs>
                <a:gs pos="100000">
                  <a:schemeClr val="accent1">
                    <a:tint val="44500"/>
                    <a:satMod val="160000"/>
                  </a:schemeClr>
                </a:gs>
                <a:gs pos="100000">
                  <a:srgbClr val="FF0000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4327490-1982-872A-B101-2141445BC220}"/>
              </a:ext>
            </a:extLst>
          </p:cNvPr>
          <p:cNvSpPr txBox="1"/>
          <p:nvPr/>
        </p:nvSpPr>
        <p:spPr>
          <a:xfrm>
            <a:off x="428461" y="849162"/>
            <a:ext cx="10553864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endParaRPr lang="en-IN">
              <a:latin typeface="Rockwell Extra Bold" panose="02060903040505020403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CC2A6D-2F33-736D-A623-EF4AF52F99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2723" y="1150422"/>
            <a:ext cx="8466554" cy="4557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8265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488842-9DFE-F1F3-FCA6-30A3D8AB08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E6D4993-F6F2-C6E8-3FCB-0EE21D1BE30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4" t="18483" r="2922" b="16827"/>
          <a:stretch/>
        </p:blipFill>
        <p:spPr>
          <a:xfrm>
            <a:off x="0" y="0"/>
            <a:ext cx="3868041" cy="486639"/>
          </a:xfrm>
          <a:prstGeom prst="rect">
            <a:avLst/>
          </a:prstGeo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F19FC48-7790-6759-6333-00BFBA0799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FDBFD-D584-4105-BAFF-D1A2288EF5CF}" type="datetime1">
              <a:rPr lang="en-IN" smtClean="0"/>
              <a:t>23-01-2024</a:t>
            </a:fld>
            <a:endParaRPr lang="en-IN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C43320D-B070-FB8C-EC30-B198ADC44D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OSED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EECEE10-604E-A106-3FC9-E79A42B5F2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9987F-1E3A-4391-8EFD-F9727B90C988}" type="slidenum">
              <a:rPr lang="en-IN" smtClean="0"/>
              <a:t>7</a:t>
            </a:fld>
            <a:endParaRPr lang="en-IN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E7D8B94-7763-29B2-8ED9-4074AB49025B}"/>
              </a:ext>
            </a:extLst>
          </p:cNvPr>
          <p:cNvCxnSpPr>
            <a:cxnSpLocks/>
          </p:cNvCxnSpPr>
          <p:nvPr/>
        </p:nvCxnSpPr>
        <p:spPr>
          <a:xfrm>
            <a:off x="0" y="486639"/>
            <a:ext cx="12192000" cy="0"/>
          </a:xfrm>
          <a:prstGeom prst="line">
            <a:avLst/>
          </a:prstGeom>
          <a:ln w="38100" cmpd="thickThin">
            <a:gradFill flip="none" rotWithShape="1">
              <a:gsLst>
                <a:gs pos="73000">
                  <a:srgbClr val="0070C0"/>
                </a:gs>
                <a:gs pos="100000">
                  <a:srgbClr val="FF0000"/>
                </a:gs>
                <a:gs pos="48000">
                  <a:srgbClr val="002060"/>
                </a:gs>
                <a:gs pos="25000">
                  <a:srgbClr val="0070C0"/>
                </a:gs>
                <a:gs pos="0">
                  <a:srgbClr val="FF0000"/>
                </a:gs>
                <a:gs pos="100000">
                  <a:schemeClr val="accent1">
                    <a:tint val="44500"/>
                    <a:satMod val="160000"/>
                  </a:schemeClr>
                </a:gs>
                <a:gs pos="100000">
                  <a:srgbClr val="FF0000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4327490-1982-872A-B101-2141445BC220}"/>
              </a:ext>
            </a:extLst>
          </p:cNvPr>
          <p:cNvSpPr txBox="1"/>
          <p:nvPr/>
        </p:nvSpPr>
        <p:spPr>
          <a:xfrm>
            <a:off x="428461" y="849162"/>
            <a:ext cx="10553864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endParaRPr lang="en-IN">
              <a:latin typeface="Rockwell Extra Bold" panose="02060903040505020403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D32DF2-F061-5472-EDC9-8A3383A4F6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1241" y="536959"/>
            <a:ext cx="8969517" cy="5784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5819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488842-9DFE-F1F3-FCA6-30A3D8AB08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E6D4993-F6F2-C6E8-3FCB-0EE21D1BE30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4" t="18483" r="2922" b="16827"/>
          <a:stretch/>
        </p:blipFill>
        <p:spPr>
          <a:xfrm>
            <a:off x="0" y="0"/>
            <a:ext cx="3868041" cy="486639"/>
          </a:xfrm>
          <a:prstGeom prst="rect">
            <a:avLst/>
          </a:prstGeo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F19FC48-7790-6759-6333-00BFBA0799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FDBFD-D584-4105-BAFF-D1A2288EF5CF}" type="datetime1">
              <a:rPr lang="en-IN" smtClean="0"/>
              <a:t>23-01-2024</a:t>
            </a:fld>
            <a:endParaRPr lang="en-IN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C43320D-B070-FB8C-EC30-B198ADC44D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OSED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EECEE10-604E-A106-3FC9-E79A42B5F2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9987F-1E3A-4391-8EFD-F9727B90C988}" type="slidenum">
              <a:rPr lang="en-IN" smtClean="0"/>
              <a:t>8</a:t>
            </a:fld>
            <a:endParaRPr lang="en-IN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E7D8B94-7763-29B2-8ED9-4074AB49025B}"/>
              </a:ext>
            </a:extLst>
          </p:cNvPr>
          <p:cNvCxnSpPr>
            <a:cxnSpLocks/>
          </p:cNvCxnSpPr>
          <p:nvPr/>
        </p:nvCxnSpPr>
        <p:spPr>
          <a:xfrm>
            <a:off x="0" y="486639"/>
            <a:ext cx="12192000" cy="0"/>
          </a:xfrm>
          <a:prstGeom prst="line">
            <a:avLst/>
          </a:prstGeom>
          <a:ln w="38100" cmpd="thickThin">
            <a:gradFill flip="none" rotWithShape="1">
              <a:gsLst>
                <a:gs pos="73000">
                  <a:srgbClr val="0070C0"/>
                </a:gs>
                <a:gs pos="100000">
                  <a:srgbClr val="FF0000"/>
                </a:gs>
                <a:gs pos="48000">
                  <a:srgbClr val="002060"/>
                </a:gs>
                <a:gs pos="25000">
                  <a:srgbClr val="0070C0"/>
                </a:gs>
                <a:gs pos="0">
                  <a:srgbClr val="FF0000"/>
                </a:gs>
                <a:gs pos="100000">
                  <a:schemeClr val="accent1">
                    <a:tint val="44500"/>
                    <a:satMod val="160000"/>
                  </a:schemeClr>
                </a:gs>
                <a:gs pos="100000">
                  <a:srgbClr val="FF0000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4327490-1982-872A-B101-2141445BC220}"/>
              </a:ext>
            </a:extLst>
          </p:cNvPr>
          <p:cNvSpPr txBox="1"/>
          <p:nvPr/>
        </p:nvSpPr>
        <p:spPr>
          <a:xfrm>
            <a:off x="428461" y="849162"/>
            <a:ext cx="10553864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endParaRPr lang="en-IN">
              <a:latin typeface="Rockwell Extra Bold" panose="02060903040505020403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6EF745-0F37-E7FF-554D-36308566BE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222" y="845596"/>
            <a:ext cx="7803556" cy="5166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8324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488842-9DFE-F1F3-FCA6-30A3D8AB08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E6D4993-F6F2-C6E8-3FCB-0EE21D1BE30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4" t="18483" r="2922" b="16827"/>
          <a:stretch/>
        </p:blipFill>
        <p:spPr>
          <a:xfrm>
            <a:off x="0" y="0"/>
            <a:ext cx="3868041" cy="486639"/>
          </a:xfrm>
          <a:prstGeom prst="rect">
            <a:avLst/>
          </a:prstGeo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F19FC48-7790-6759-6333-00BFBA0799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FDBFD-D584-4105-BAFF-D1A2288EF5CF}" type="datetime1">
              <a:rPr lang="en-IN" smtClean="0"/>
              <a:t>23-01-2024</a:t>
            </a:fld>
            <a:endParaRPr lang="en-IN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C43320D-B070-FB8C-EC30-B198ADC44D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OSED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EECEE10-604E-A106-3FC9-E79A42B5F2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9987F-1E3A-4391-8EFD-F9727B90C988}" type="slidenum">
              <a:rPr lang="en-IN" smtClean="0"/>
              <a:t>9</a:t>
            </a:fld>
            <a:endParaRPr lang="en-IN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E7D8B94-7763-29B2-8ED9-4074AB49025B}"/>
              </a:ext>
            </a:extLst>
          </p:cNvPr>
          <p:cNvCxnSpPr>
            <a:cxnSpLocks/>
          </p:cNvCxnSpPr>
          <p:nvPr/>
        </p:nvCxnSpPr>
        <p:spPr>
          <a:xfrm>
            <a:off x="0" y="486639"/>
            <a:ext cx="12192000" cy="0"/>
          </a:xfrm>
          <a:prstGeom prst="line">
            <a:avLst/>
          </a:prstGeom>
          <a:ln w="38100" cmpd="thickThin">
            <a:gradFill flip="none" rotWithShape="1">
              <a:gsLst>
                <a:gs pos="73000">
                  <a:srgbClr val="0070C0"/>
                </a:gs>
                <a:gs pos="100000">
                  <a:srgbClr val="FF0000"/>
                </a:gs>
                <a:gs pos="48000">
                  <a:srgbClr val="002060"/>
                </a:gs>
                <a:gs pos="25000">
                  <a:srgbClr val="0070C0"/>
                </a:gs>
                <a:gs pos="0">
                  <a:srgbClr val="FF0000"/>
                </a:gs>
                <a:gs pos="100000">
                  <a:schemeClr val="accent1">
                    <a:tint val="44500"/>
                    <a:satMod val="160000"/>
                  </a:schemeClr>
                </a:gs>
                <a:gs pos="100000">
                  <a:srgbClr val="FF0000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4327490-1982-872A-B101-2141445BC220}"/>
              </a:ext>
            </a:extLst>
          </p:cNvPr>
          <p:cNvSpPr txBox="1"/>
          <p:nvPr/>
        </p:nvSpPr>
        <p:spPr>
          <a:xfrm>
            <a:off x="428461" y="849162"/>
            <a:ext cx="10553864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endParaRPr lang="en-IN">
              <a:latin typeface="Rockwell Extra Bold" panose="02060903040505020403" pitchFamily="18" charset="0"/>
            </a:endParaRPr>
          </a:p>
        </p:txBody>
      </p:sp>
      <p:pic>
        <p:nvPicPr>
          <p:cNvPr id="3" name="A__5th Sem_OSED_Course_Project_RTOS_Course_Project_RTOS.uvproj - µVision4 2024-01-23 12-03-17">
            <a:hlinkClick r:id="" action="ppaction://media"/>
            <a:extLst>
              <a:ext uri="{FF2B5EF4-FFF2-40B4-BE49-F238E27FC236}">
                <a16:creationId xmlns:a16="http://schemas.microsoft.com/office/drawing/2014/main" id="{64CA0030-8E00-7F9F-B67F-A864785C63B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29833" y="1057958"/>
            <a:ext cx="9753600" cy="5359400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06C5468-EF8C-8D36-65E9-01920C2C3BBD}"/>
              </a:ext>
            </a:extLst>
          </p:cNvPr>
          <p:cNvSpPr txBox="1"/>
          <p:nvPr/>
        </p:nvSpPr>
        <p:spPr>
          <a:xfrm>
            <a:off x="1145411" y="699303"/>
            <a:ext cx="9597341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>
                <a:cs typeface="Calibri"/>
              </a:rPr>
              <a:t>SOFTWARE IMPLEMENTATION :</a:t>
            </a:r>
          </a:p>
        </p:txBody>
      </p:sp>
    </p:spTree>
    <p:extLst>
      <p:ext uri="{BB962C8B-B14F-4D97-AF65-F5344CB8AC3E}">
        <p14:creationId xmlns:p14="http://schemas.microsoft.com/office/powerpoint/2010/main" val="2094378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151</Words>
  <Application>Microsoft Office PowerPoint</Application>
  <PresentationFormat>Widescreen</PresentationFormat>
  <Paragraphs>62</Paragraphs>
  <Slides>10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Aptos Display</vt:lpstr>
      <vt:lpstr>Arial</vt:lpstr>
      <vt:lpstr>Calibri</vt:lpstr>
      <vt:lpstr>Calibri Light</vt:lpstr>
      <vt:lpstr>Rockwell Extra Bold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Shivanand Biradar</dc:creator>
  <cp:lastModifiedBy>Shivanand Biradar</cp:lastModifiedBy>
  <cp:revision>1</cp:revision>
  <dcterms:created xsi:type="dcterms:W3CDTF">2024-01-23T04:32:54Z</dcterms:created>
  <dcterms:modified xsi:type="dcterms:W3CDTF">2024-01-23T10:00:26Z</dcterms:modified>
</cp:coreProperties>
</file>